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163D0-0F04-4CF4-9C0B-872E82CCEFA8}" type="datetimeFigureOut">
              <a:rPr lang="en-IE" smtClean="0"/>
              <a:t>22/11/19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204A9-A4A2-43B7-8DE7-8DE3F0BCCADE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1E838-4715-4C44-A0F2-7F629B5FC298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A8E3-A72E-4B97-BC6A-5FA5B9345D2C}" type="datetimeFigureOut">
              <a:rPr lang="en-IE" smtClean="0"/>
              <a:pPr/>
              <a:t>22/11/19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278B-E2BC-4674-A796-21831AB380A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CA8E3-A72E-4B97-BC6A-5FA5B9345D2C}" type="datetimeFigureOut">
              <a:rPr lang="en-IE" smtClean="0"/>
              <a:pPr/>
              <a:t>22/11/19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7278B-E2BC-4674-A796-21831AB380A1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Teams of Our Lady, Birthday Celebrations.</a:t>
            </a:r>
            <a:endParaRPr lang="en-IE" dirty="0"/>
          </a:p>
        </p:txBody>
      </p:sp>
      <p:pic>
        <p:nvPicPr>
          <p:cNvPr id="5" name="Content Placeholder 4" descr="Image result for images of our lady of immaculate conception"/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556792"/>
            <a:ext cx="259228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IE" sz="2200" b="1" dirty="0" smtClean="0"/>
              <a:t>Vigil Mass for the Feast of the Immaculate Conception</a:t>
            </a:r>
            <a:endParaRPr lang="en-IE" sz="1800" baseline="0" dirty="0" smtClean="0"/>
          </a:p>
          <a:p>
            <a:pPr algn="ctr">
              <a:buNone/>
            </a:pPr>
            <a:r>
              <a:rPr lang="en-IE" sz="1800" b="1" baseline="0" smtClean="0"/>
              <a:t> </a:t>
            </a:r>
            <a:r>
              <a:rPr lang="en-IE" sz="1800" b="1" baseline="0" smtClean="0"/>
              <a:t>Saturday 7th  </a:t>
            </a:r>
            <a:r>
              <a:rPr lang="en-IE" sz="1800" b="1" baseline="0" dirty="0" smtClean="0"/>
              <a:t>December  2019 @ 18.30</a:t>
            </a:r>
          </a:p>
          <a:p>
            <a:pPr algn="ctr">
              <a:buNone/>
            </a:pPr>
            <a:endParaRPr lang="en-IE" sz="1800" dirty="0"/>
          </a:p>
          <a:p>
            <a:pPr algn="ctr">
              <a:buNone/>
            </a:pPr>
            <a:r>
              <a:rPr lang="en-IE" sz="1600" b="1" baseline="0" dirty="0" smtClean="0"/>
              <a:t> </a:t>
            </a:r>
            <a:r>
              <a:rPr lang="en-IE" sz="1600" baseline="0" dirty="0" smtClean="0"/>
              <a:t>Avila Carmelite Centre, off Morehampton Road, Donnybrook, </a:t>
            </a:r>
            <a:r>
              <a:rPr lang="en-IE" sz="1600" b="1" baseline="0" dirty="0" smtClean="0"/>
              <a:t>D04 T9C8</a:t>
            </a:r>
          </a:p>
          <a:p>
            <a:pPr>
              <a:buNone/>
            </a:pPr>
            <a:endParaRPr lang="en-IE" sz="1800" dirty="0" smtClean="0"/>
          </a:p>
          <a:p>
            <a:pPr algn="ctr">
              <a:buNone/>
            </a:pPr>
            <a:r>
              <a:rPr lang="en-IE" sz="1800" dirty="0" smtClean="0"/>
              <a:t>72</a:t>
            </a:r>
            <a:r>
              <a:rPr lang="en-IE" sz="1800" baseline="30000" dirty="0" smtClean="0"/>
              <a:t>nd</a:t>
            </a:r>
            <a:r>
              <a:rPr lang="en-IE" sz="1800" dirty="0" smtClean="0"/>
              <a:t> Birthday Party afterwards with finger food, tea, coffee, friendly chat and catch up. Don’t miss it! </a:t>
            </a:r>
          </a:p>
          <a:p>
            <a:pPr algn="ctr">
              <a:buNone/>
            </a:pPr>
            <a:r>
              <a:rPr lang="en-IE" sz="1800" dirty="0" smtClean="0"/>
              <a:t>Invite a friend.</a:t>
            </a:r>
          </a:p>
          <a:p>
            <a:pPr algn="ctr">
              <a:buNone/>
            </a:pPr>
            <a:r>
              <a:rPr lang="en-IE" sz="1800" dirty="0" smtClean="0"/>
              <a:t>Get working on your favourite goodies and bring them along.</a:t>
            </a:r>
          </a:p>
          <a:p>
            <a:pPr algn="r">
              <a:buNone/>
            </a:pPr>
            <a:endParaRPr lang="en-IE" sz="1800" baseline="0" dirty="0"/>
          </a:p>
          <a:p>
            <a:pPr algn="r">
              <a:buNone/>
            </a:pPr>
            <a:r>
              <a:rPr lang="en-IE" sz="1700" baseline="0" dirty="0" smtClean="0"/>
              <a:t>Donation</a:t>
            </a:r>
            <a:r>
              <a:rPr lang="en-IE" sz="1700" dirty="0" smtClean="0"/>
              <a:t> appreciated</a:t>
            </a:r>
            <a:endParaRPr lang="en-IE" sz="1700" baseline="0" dirty="0" smtClean="0"/>
          </a:p>
          <a:p>
            <a:pPr>
              <a:buNone/>
            </a:pPr>
            <a:endParaRPr lang="en-IE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77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Teams of Our Lady, Birthday Celebrations.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2 OLoL7 Dec Mass 2019_002</dc:title>
  <dc:creator>Brendan</dc:creator>
  <dc:description>Teams of Our Lady, Birthday Celebrations.</dc:description>
  <cp:lastModifiedBy>Brendan</cp:lastModifiedBy>
  <cp:revision>6</cp:revision>
  <dcterms:created xsi:type="dcterms:W3CDTF">2019-11-20T18:29:45Z</dcterms:created>
  <dcterms:modified xsi:type="dcterms:W3CDTF">2019-11-22T09:38:59Z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Poster 2 OLoL7 Dec Mass 2019_002</vt:lpwstr>
  </property>
  <property fmtid="{D5CDD505-2E9C-101B-9397-08002B2CF9AE}" pid="3" name="SlideDescription">
    <vt:lpwstr>Teams of Our Lady, Birthday Celebrations.</vt:lpwstr>
  </property>
</Properties>
</file>