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469DD-3850-4AEE-B628-B7AF61F85819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1E838-4715-4C44-A0F2-7F629B5FC29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1E838-4715-4C44-A0F2-7F629B5FC298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F2743-38B2-428A-8218-DD3228A03365}" type="datetimeFigureOut">
              <a:rPr lang="en-IE" smtClean="0"/>
              <a:pPr/>
              <a:t>28/11/2023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3035-3277-4D08-8719-3BFEF5C45AF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FF0000"/>
                </a:solidFill>
              </a:rPr>
              <a:t>Teams of Our Lady Celebrations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8086"/>
            <a:ext cx="4038600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IE" sz="5100" b="1" dirty="0"/>
          </a:p>
          <a:p>
            <a:pPr algn="ctr">
              <a:buNone/>
            </a:pPr>
            <a:r>
              <a:rPr lang="en-IE" sz="9600" b="1" dirty="0"/>
              <a:t>Mass for the Feast of the </a:t>
            </a:r>
          </a:p>
          <a:p>
            <a:pPr algn="ctr">
              <a:buNone/>
            </a:pPr>
            <a:r>
              <a:rPr lang="en-IE" sz="9600" b="1" dirty="0"/>
              <a:t>Immaculate Conception</a:t>
            </a:r>
          </a:p>
          <a:p>
            <a:pPr algn="ctr">
              <a:buNone/>
            </a:pPr>
            <a:endParaRPr lang="en-IE" sz="9600" b="1" dirty="0"/>
          </a:p>
          <a:p>
            <a:pPr algn="ctr">
              <a:buNone/>
            </a:pPr>
            <a:endParaRPr lang="en-IE" dirty="0"/>
          </a:p>
          <a:p>
            <a:pPr algn="ctr">
              <a:buNone/>
            </a:pPr>
            <a:r>
              <a:rPr lang="en-IE" sz="9600" b="1" dirty="0">
                <a:solidFill>
                  <a:srgbClr val="FF0000"/>
                </a:solidFill>
              </a:rPr>
              <a:t>Fri</a:t>
            </a:r>
            <a:r>
              <a:rPr lang="en-IE" sz="9600" b="1" baseline="0" dirty="0">
                <a:solidFill>
                  <a:srgbClr val="FF0000"/>
                </a:solidFill>
              </a:rPr>
              <a:t>day </a:t>
            </a:r>
            <a:r>
              <a:rPr lang="en-IE" sz="9600" b="1" dirty="0">
                <a:solidFill>
                  <a:srgbClr val="FF0000"/>
                </a:solidFill>
              </a:rPr>
              <a:t>8</a:t>
            </a:r>
            <a:r>
              <a:rPr lang="en-IE" sz="9600" b="1" baseline="30000" dirty="0">
                <a:solidFill>
                  <a:srgbClr val="FF0000"/>
                </a:solidFill>
              </a:rPr>
              <a:t>th</a:t>
            </a:r>
            <a:r>
              <a:rPr lang="en-IE" sz="9600" b="1" baseline="0" dirty="0">
                <a:solidFill>
                  <a:srgbClr val="FF0000"/>
                </a:solidFill>
              </a:rPr>
              <a:t> December  2023 @</a:t>
            </a:r>
            <a:r>
              <a:rPr lang="en-IE" sz="9600" b="1" dirty="0">
                <a:solidFill>
                  <a:srgbClr val="FF0000"/>
                </a:solidFill>
              </a:rPr>
              <a:t>19.30 </a:t>
            </a:r>
            <a:endParaRPr lang="en-IE" sz="9600" b="1" baseline="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IE" sz="7200" dirty="0"/>
          </a:p>
          <a:p>
            <a:pPr algn="ctr">
              <a:buNone/>
            </a:pPr>
            <a:r>
              <a:rPr lang="en-IE" sz="8000" b="1" baseline="0" dirty="0"/>
              <a:t>Our Lady of Perpetual Succour Foxrock D18  N2F7</a:t>
            </a:r>
          </a:p>
          <a:p>
            <a:pPr algn="ctr">
              <a:buNone/>
            </a:pPr>
            <a:endParaRPr lang="en-IE" sz="7200" b="1" baseline="0" dirty="0"/>
          </a:p>
          <a:p>
            <a:pPr algn="ctr">
              <a:buNone/>
            </a:pPr>
            <a:r>
              <a:rPr lang="en-IE" sz="7200" dirty="0"/>
              <a:t>Birthday Party  of Teams afterwards, with finger food, tea, coffee, friendly chat and catch up. Don’t miss it!</a:t>
            </a:r>
          </a:p>
          <a:p>
            <a:pPr algn="ctr">
              <a:buNone/>
            </a:pPr>
            <a:endParaRPr lang="en-IE" sz="7200" dirty="0"/>
          </a:p>
          <a:p>
            <a:pPr algn="ctr">
              <a:buNone/>
            </a:pPr>
            <a:r>
              <a:rPr lang="en-IE" sz="7200" dirty="0">
                <a:solidFill>
                  <a:srgbClr val="FF0000"/>
                </a:solidFill>
              </a:rPr>
              <a:t>Invite your friends. All welcome!</a:t>
            </a:r>
          </a:p>
          <a:p>
            <a:pPr algn="ctr">
              <a:buNone/>
            </a:pPr>
            <a:endParaRPr lang="en-IE" sz="7200" dirty="0"/>
          </a:p>
          <a:p>
            <a:endParaRPr lang="en-IE" dirty="0"/>
          </a:p>
        </p:txBody>
      </p:sp>
      <p:pic>
        <p:nvPicPr>
          <p:cNvPr id="7" name="Content Placeholder 6" descr="Image result for images of our lady of immaculate conception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345638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Teams of Our Lady Celebrations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Teams of Our Lady Annual Mass</dc:title>
  <dc:creator>Brendan</dc:creator>
  <cp:lastModifiedBy>Brendan Gavin</cp:lastModifiedBy>
  <cp:revision>18</cp:revision>
  <dcterms:created xsi:type="dcterms:W3CDTF">2019-11-20T11:34:11Z</dcterms:created>
  <dcterms:modified xsi:type="dcterms:W3CDTF">2023-11-28T15:44:06Z</dcterms:modified>
</cp:coreProperties>
</file>